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Geeza Pro Regular"/>
          <a:ea typeface="Geeza Pro Regular"/>
          <a:cs typeface="Geeza Pro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المؤلف والتاريخ"/>
          <p:cNvSpPr txBox="1"/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10709">
              <a:lnSpc>
                <a:spcPct val="100000"/>
              </a:lnSpc>
              <a:spcBef>
                <a:spcPts val="0"/>
              </a:spcBef>
              <a:buSzTx/>
              <a:buNone/>
              <a:defRPr b="1" sz="2088"/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12" name="عنوان العرض التقديمي"/>
          <p:cNvSpPr txBox="1"/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13" name="مستوى النص الأول…"/>
          <p:cNvSpPr txBox="1"/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رقم الشريحة"/>
          <p:cNvSpPr txBox="1"/>
          <p:nvPr>
            <p:ph type="sldNum" sz="quarter" idx="2"/>
          </p:nvPr>
        </p:nvSpPr>
        <p:spPr>
          <a:xfrm>
            <a:off x="6358520" y="9199868"/>
            <a:ext cx="287760" cy="30781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مستوى النص الأول…"/>
          <p:cNvSpPr txBox="1"/>
          <p:nvPr>
            <p:ph type="body" sz="half" idx="1" hasCustomPrompt="1"/>
          </p:nvPr>
        </p:nvSpPr>
        <p:spPr>
          <a:xfrm>
            <a:off x="698500" y="3568700"/>
            <a:ext cx="11607800" cy="26177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بيان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علومة كبي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معلومات الحقيقة"/>
          <p:cNvSpPr txBox="1"/>
          <p:nvPr>
            <p:ph type="body" sz="quarter" idx="21" hasCustomPrompt="1"/>
          </p:nvPr>
        </p:nvSpPr>
        <p:spPr>
          <a:xfrm>
            <a:off x="698500" y="6209979"/>
            <a:ext cx="11607800" cy="671803"/>
          </a:xfrm>
          <a:prstGeom prst="rect">
            <a:avLst/>
          </a:prstGeom>
        </p:spPr>
        <p:txBody>
          <a:bodyPr/>
          <a:lstStyle>
            <a:lvl1pPr marL="0" indent="0" algn="ctr" defTabSz="1560537">
              <a:lnSpc>
                <a:spcPct val="100000"/>
              </a:lnSpc>
              <a:spcBef>
                <a:spcPts val="0"/>
              </a:spcBef>
              <a:buSzTx/>
              <a:buNone/>
              <a:defRPr b="1" sz="3420"/>
            </a:lvl1pPr>
          </a:lstStyle>
          <a:p>
            <a:pPr/>
            <a:r>
              <a:t>معلومات الحقيقة</a:t>
            </a:r>
          </a:p>
        </p:txBody>
      </p:sp>
      <p:sp>
        <p:nvSpPr>
          <p:cNvPr id="107" name="مستوى النص الأول…"/>
          <p:cNvSpPr txBox="1"/>
          <p:nvPr>
            <p:ph type="body" idx="1" hasCustomPrompt="1"/>
          </p:nvPr>
        </p:nvSpPr>
        <p:spPr>
          <a:xfrm>
            <a:off x="698500" y="999066"/>
            <a:ext cx="11607800" cy="521091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5pPr>
          </a:lstStyle>
          <a:p>
            <a:pPr/>
            <a:r>
              <a:t>‏١٠٠٪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مستوى النص الأول…"/>
          <p:cNvSpPr txBox="1"/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0" marR="457200" indent="114300">
              <a:spcBef>
                <a:spcPts val="0"/>
              </a:spcBef>
              <a:buSzTx/>
              <a:buNone/>
              <a:defRPr spc="-119" sz="60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  <a:lvl2pPr marL="0" marR="457200" indent="571500">
              <a:spcBef>
                <a:spcPts val="0"/>
              </a:spcBef>
              <a:buSzTx/>
              <a:buNone/>
              <a:defRPr spc="-119" sz="6000">
                <a:latin typeface="Geeza Pro Regular"/>
                <a:ea typeface="Geeza Pro Regular"/>
                <a:cs typeface="Geeza Pro Regular"/>
                <a:sym typeface="Geeza Pro Regular"/>
              </a:defRPr>
            </a:lvl2pPr>
            <a:lvl3pPr marL="0" marR="457200" indent="1028700">
              <a:spcBef>
                <a:spcPts val="0"/>
              </a:spcBef>
              <a:buSzTx/>
              <a:buNone/>
              <a:defRPr spc="-119" sz="6000">
                <a:latin typeface="Geeza Pro Regular"/>
                <a:ea typeface="Geeza Pro Regular"/>
                <a:cs typeface="Geeza Pro Regular"/>
                <a:sym typeface="Geeza Pro Regular"/>
              </a:defRPr>
            </a:lvl3pPr>
            <a:lvl4pPr marL="0" marR="457200" indent="1485900">
              <a:spcBef>
                <a:spcPts val="0"/>
              </a:spcBef>
              <a:buSzTx/>
              <a:buNone/>
              <a:defRPr spc="-119" sz="6000">
                <a:latin typeface="Geeza Pro Regular"/>
                <a:ea typeface="Geeza Pro Regular"/>
                <a:cs typeface="Geeza Pro Regular"/>
                <a:sym typeface="Geeza Pro Regular"/>
              </a:defRPr>
            </a:lvl4pPr>
            <a:lvl5pPr marL="0" marR="457200" indent="1943100">
              <a:spcBef>
                <a:spcPts val="0"/>
              </a:spcBef>
              <a:buSzTx/>
              <a:buNone/>
              <a:defRPr spc="-119" sz="6000">
                <a:latin typeface="Geeza Pro Regular"/>
                <a:ea typeface="Geeza Pro Regular"/>
                <a:cs typeface="Geeza Pro Regular"/>
                <a:sym typeface="Geeza Pro Regular"/>
              </a:defRPr>
            </a:lvl5pPr>
          </a:lstStyle>
          <a:p>
            <a:pPr/>
            <a:r>
              <a:t>"اقتباس مشهور"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السمة"/>
          <p:cNvSpPr txBox="1"/>
          <p:nvPr>
            <p:ph type="body" sz="quarter" idx="21" hasCustomPrompt="1"/>
          </p:nvPr>
        </p:nvSpPr>
        <p:spPr>
          <a:xfrm>
            <a:off x="1219200" y="6426200"/>
            <a:ext cx="11049000" cy="461059"/>
          </a:xfrm>
          <a:prstGeom prst="rect">
            <a:avLst/>
          </a:prstGeom>
        </p:spPr>
        <p:txBody>
          <a:bodyPr/>
          <a:lstStyle>
            <a:lvl1pPr marL="0" indent="0" defTabSz="557671">
              <a:lnSpc>
                <a:spcPct val="100000"/>
              </a:lnSpc>
              <a:spcBef>
                <a:spcPts val="0"/>
              </a:spcBef>
              <a:buSzTx/>
              <a:buNone/>
              <a:defRPr b="1" sz="2280"/>
            </a:lvl1pPr>
          </a:lstStyle>
          <a:p>
            <a:pPr/>
            <a:r>
              <a:t>السمة</a:t>
            </a:r>
          </a:p>
        </p:txBody>
      </p:sp>
      <p:sp>
        <p:nvSpPr>
          <p:cNvPr id="11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صورة"/>
          <p:cNvSpPr/>
          <p:nvPr>
            <p:ph type="pic" idx="21"/>
          </p:nvPr>
        </p:nvSpPr>
        <p:spPr>
          <a:xfrm>
            <a:off x="-2082800" y="687558"/>
            <a:ext cx="11165190" cy="83738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صورة"/>
          <p:cNvSpPr/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صورة"/>
          <p:cNvSpPr/>
          <p:nvPr>
            <p:ph type="pic" idx="23"/>
          </p:nvPr>
        </p:nvSpPr>
        <p:spPr>
          <a:xfrm>
            <a:off x="4984750" y="2749550"/>
            <a:ext cx="7937500" cy="9238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886640052_3195x2556.jpg"/>
          <p:cNvSpPr/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رقم الشريحة"/>
          <p:cNvSpPr txBox="1"/>
          <p:nvPr>
            <p:ph type="sldNum" sz="quarter" idx="2"/>
          </p:nvPr>
        </p:nvSpPr>
        <p:spPr>
          <a:xfrm>
            <a:off x="6358520" y="9199868"/>
            <a:ext cx="287760" cy="3078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صورة"/>
          <p:cNvSpPr/>
          <p:nvPr>
            <p:ph type="pic" idx="21"/>
          </p:nvPr>
        </p:nvSpPr>
        <p:spPr>
          <a:xfrm>
            <a:off x="-376767" y="-915894"/>
            <a:ext cx="17835652" cy="106821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عنوان العرض التقديمي"/>
          <p:cNvSpPr txBox="1"/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عنوان العرض التقديمي</a:t>
            </a:r>
          </a:p>
        </p:txBody>
      </p:sp>
      <p:sp>
        <p:nvSpPr>
          <p:cNvPr id="23" name="مستوى النص الأول…"/>
          <p:cNvSpPr txBox="1"/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العنوان الفرعي للعرض التقديمي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المؤلف والتاريخ"/>
          <p:cNvSpPr txBox="1"/>
          <p:nvPr>
            <p:ph type="body" sz="quarter" idx="22" hasCustomPrompt="1"/>
          </p:nvPr>
        </p:nvSpPr>
        <p:spPr>
          <a:xfrm>
            <a:off x="698500" y="571500"/>
            <a:ext cx="11607801" cy="461059"/>
          </a:xfrm>
          <a:prstGeom prst="rect">
            <a:avLst/>
          </a:prstGeom>
        </p:spPr>
        <p:txBody>
          <a:bodyPr/>
          <a:lstStyle>
            <a:lvl1pPr marL="0" indent="0" defTabSz="510709">
              <a:lnSpc>
                <a:spcPct val="100000"/>
              </a:lnSpc>
              <a:spcBef>
                <a:spcPts val="0"/>
              </a:spcBef>
              <a:buSzTx/>
              <a:buNone/>
              <a:defRPr b="1" sz="2088"/>
            </a:lvl1pPr>
          </a:lstStyle>
          <a:p>
            <a:pPr/>
            <a:r>
              <a:t>المؤلف والتاريخ</a:t>
            </a:r>
          </a:p>
        </p:txBody>
      </p:sp>
      <p:sp>
        <p:nvSpPr>
          <p:cNvPr id="25" name="رقم الشريحة"/>
          <p:cNvSpPr txBox="1"/>
          <p:nvPr>
            <p:ph type="sldNum" sz="quarter" idx="2"/>
          </p:nvPr>
        </p:nvSpPr>
        <p:spPr>
          <a:xfrm>
            <a:off x="6355065" y="9199868"/>
            <a:ext cx="287761" cy="30781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بديل العنوان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5319129" y="495299"/>
            <a:ext cx="7543801" cy="8780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مستوى النص الأول…"/>
          <p:cNvSpPr txBox="1"/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العنوان الفرعي للشريحة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عنوان الشريحة"/>
          <p:cNvSpPr txBox="1"/>
          <p:nvPr>
            <p:ph type="title" hasCustomPrompt="1"/>
          </p:nvPr>
        </p:nvSpPr>
        <p:spPr>
          <a:xfrm>
            <a:off x="698500" y="692534"/>
            <a:ext cx="5105400" cy="4387466"/>
          </a:xfrm>
          <a:prstGeom prst="rect">
            <a:avLst/>
          </a:prstGeom>
        </p:spPr>
        <p:txBody>
          <a:bodyPr anchor="b"/>
          <a:lstStyle/>
          <a:p>
            <a:pPr/>
            <a:r>
              <a:t>عنوان الشريحة</a:t>
            </a:r>
          </a:p>
        </p:txBody>
      </p:sp>
      <p:sp>
        <p:nvSpPr>
          <p:cNvPr id="3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العنوان الفرعي للشريحة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28319">
              <a:lnSpc>
                <a:spcPct val="100000"/>
              </a:lnSpc>
              <a:spcBef>
                <a:spcPts val="0"/>
              </a:spcBef>
              <a:buSzTx/>
              <a:buNone/>
              <a:defRPr b="1" sz="342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44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4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60384004_1290x1720.jpg"/>
          <p:cNvSpPr/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عنوان الشريحة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62" name="العنوان الفرعي للشريحة"/>
          <p:cNvSpPr txBox="1"/>
          <p:nvPr>
            <p:ph type="body" sz="quarter" idx="22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28319">
              <a:lnSpc>
                <a:spcPct val="100000"/>
              </a:lnSpc>
              <a:spcBef>
                <a:spcPts val="0"/>
              </a:spcBef>
              <a:buSzTx/>
              <a:buNone/>
              <a:defRPr b="1" sz="342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63" name="مستوى النص الأول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ق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عنوان القسم"/>
          <p:cNvSpPr txBox="1"/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b="0" spc="-164" sz="8200">
                <a:latin typeface="Geeza Pro Regular"/>
                <a:ea typeface="Geeza Pro Regular"/>
                <a:cs typeface="Geeza Pro Regular"/>
                <a:sym typeface="Geeza Pro Regular"/>
              </a:defRPr>
            </a:lvl1pPr>
          </a:lstStyle>
          <a:p>
            <a:pPr/>
            <a:r>
              <a:t>عنوان القسم</a:t>
            </a:r>
          </a:p>
        </p:txBody>
      </p:sp>
      <p:sp>
        <p:nvSpPr>
          <p:cNvPr id="7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عنوان الشريح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عنوان الشريحة</a:t>
            </a:r>
          </a:p>
        </p:txBody>
      </p:sp>
      <p:sp>
        <p:nvSpPr>
          <p:cNvPr id="80" name="العنوان الفرعي للشريحة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28319">
              <a:lnSpc>
                <a:spcPct val="100000"/>
              </a:lnSpc>
              <a:spcBef>
                <a:spcPts val="0"/>
              </a:spcBef>
              <a:buSzTx/>
              <a:buNone/>
              <a:defRPr b="1" sz="3420"/>
            </a:lvl1pPr>
          </a:lstStyle>
          <a:p>
            <a:pPr/>
            <a:r>
              <a:t>العنوان الفرعي للشريحة</a:t>
            </a:r>
          </a:p>
        </p:txBody>
      </p:sp>
      <p:sp>
        <p:nvSpPr>
          <p:cNvPr id="8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أجن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عنوان الأجندة"/>
          <p:cNvSpPr txBox="1"/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pPr/>
            <a:r>
              <a:t>عنوان الأجندة</a:t>
            </a:r>
          </a:p>
        </p:txBody>
      </p:sp>
      <p:sp>
        <p:nvSpPr>
          <p:cNvPr id="89" name="العنوان الفرعي في الأجندة"/>
          <p:cNvSpPr txBox="1"/>
          <p:nvPr>
            <p:ph type="body" sz="quarter" idx="21" hasCustomPrompt="1"/>
          </p:nvPr>
        </p:nvSpPr>
        <p:spPr>
          <a:xfrm>
            <a:off x="698500" y="1409700"/>
            <a:ext cx="11607801" cy="671802"/>
          </a:xfrm>
          <a:prstGeom prst="rect">
            <a:avLst/>
          </a:prstGeom>
        </p:spPr>
        <p:txBody>
          <a:bodyPr/>
          <a:lstStyle>
            <a:lvl1pPr marL="0" indent="0" defTabSz="528319">
              <a:lnSpc>
                <a:spcPct val="100000"/>
              </a:lnSpc>
              <a:spcBef>
                <a:spcPts val="0"/>
              </a:spcBef>
              <a:buSzTx/>
              <a:buNone/>
              <a:defRPr b="1" sz="3420"/>
            </a:lvl1pPr>
          </a:lstStyle>
          <a:p>
            <a:pPr/>
            <a:r>
              <a:t>العنوان الفرعي في الأجندة</a:t>
            </a:r>
          </a:p>
        </p:txBody>
      </p:sp>
      <p:sp>
        <p:nvSpPr>
          <p:cNvPr id="90" name="مستوى النص الأو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pc="-38" sz="3800"/>
            </a:lvl1pPr>
            <a:lvl2pPr marL="0" indent="457200">
              <a:spcBef>
                <a:spcPts val="1300"/>
              </a:spcBef>
              <a:buSzTx/>
              <a:buNone/>
              <a:defRPr spc="-38" sz="3800"/>
            </a:lvl2pPr>
            <a:lvl3pPr marL="0" indent="914400">
              <a:spcBef>
                <a:spcPts val="1300"/>
              </a:spcBef>
              <a:buSzTx/>
              <a:buNone/>
              <a:defRPr spc="-38" sz="3800"/>
            </a:lvl3pPr>
            <a:lvl4pPr marL="0" indent="1371600">
              <a:spcBef>
                <a:spcPts val="1300"/>
              </a:spcBef>
              <a:buSzTx/>
              <a:buNone/>
              <a:defRPr spc="-38" sz="3800"/>
            </a:lvl4pPr>
            <a:lvl5pPr marL="0" indent="1828800">
              <a:spcBef>
                <a:spcPts val="1300"/>
              </a:spcBef>
              <a:buSzTx/>
              <a:buNone/>
              <a:defRPr spc="-38" sz="3800"/>
            </a:lvl5pPr>
          </a:lstStyle>
          <a:p>
            <a:pPr/>
            <a:r>
              <a:t>موضوعات الأجندة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وى النص الأول…"/>
          <p:cNvSpPr txBox="1"/>
          <p:nvPr>
            <p:ph type="body" idx="1" hasCustomPrompt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نص التعداد النقطي في الشريحة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عنوان الشريحة"/>
          <p:cNvSpPr txBox="1"/>
          <p:nvPr>
            <p:ph type="title" hasCustomPrompt="1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عنوان الشريحة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6355133" y="9199868"/>
            <a:ext cx="287761" cy="30781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3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r" defTabSz="1733930" rtl="1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r" defTabSz="1733930" rtl="1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G_4459.jpeg" descr="IMG_4459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79598"/>
            <a:ext cx="13004800" cy="91943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G_4460.jpeg" descr="IMG_4460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79603"/>
            <a:ext cx="13004800" cy="91943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eeza Pro Regular"/>
            <a:ea typeface="Geeza Pro Regular"/>
            <a:cs typeface="Geeza Pro Regular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73393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